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3"/>
  </p:sldMasterIdLst>
  <p:notesMasterIdLst>
    <p:notesMasterId r:id="rId37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</p:sldIdLst>
  <p:sldSz cx="2520950" cy="3150870"/>
  <p:notesSz cx="6858000" cy="9144000"/>
  <p:defaultTextStyle>
    <a:defPPr>
      <a:defRPr lang="zh-CN"/>
    </a:defPPr>
    <a:lvl1pPr marL="0" algn="l" defTabSz="32385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161925" algn="l" defTabSz="32385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323850" algn="l" defTabSz="32385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486410" algn="l" defTabSz="32385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648335" algn="l" defTabSz="32385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810260" algn="l" defTabSz="32385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972185" algn="l" defTabSz="32385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134110" algn="l" defTabSz="32385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296035" algn="l" defTabSz="32385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214" d="100"/>
          <a:sy n="214" d="100"/>
        </p:scale>
        <p:origin x="-2214" y="-96"/>
      </p:cViewPr>
      <p:guideLst>
        <p:guide orient="horz" pos="993"/>
        <p:guide pos="79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5D912F-E604-42F1-ACD0-9DC0F30FF0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057400" y="685800"/>
            <a:ext cx="27432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383A3-C9AA-4209-84D5-6973ABE135D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323850" rtl="0" eaLnBrk="1" latinLnBrk="0" hangingPunct="1">
      <a:defRPr sz="400" kern="1200">
        <a:solidFill>
          <a:schemeClr val="tx1"/>
        </a:solidFill>
        <a:latin typeface="+mn-lt"/>
        <a:ea typeface="+mn-ea"/>
        <a:cs typeface="+mn-cs"/>
      </a:defRPr>
    </a:lvl1pPr>
    <a:lvl2pPr marL="161925" algn="l" defTabSz="323850" rtl="0" eaLnBrk="1" latinLnBrk="0" hangingPunct="1">
      <a:defRPr sz="400" kern="1200">
        <a:solidFill>
          <a:schemeClr val="tx1"/>
        </a:solidFill>
        <a:latin typeface="+mn-lt"/>
        <a:ea typeface="+mn-ea"/>
        <a:cs typeface="+mn-cs"/>
      </a:defRPr>
    </a:lvl2pPr>
    <a:lvl3pPr marL="323850" algn="l" defTabSz="323850" rtl="0" eaLnBrk="1" latinLnBrk="0" hangingPunct="1">
      <a:defRPr sz="400" kern="1200">
        <a:solidFill>
          <a:schemeClr val="tx1"/>
        </a:solidFill>
        <a:latin typeface="+mn-lt"/>
        <a:ea typeface="+mn-ea"/>
        <a:cs typeface="+mn-cs"/>
      </a:defRPr>
    </a:lvl3pPr>
    <a:lvl4pPr marL="486410" algn="l" defTabSz="323850" rtl="0" eaLnBrk="1" latinLnBrk="0" hangingPunct="1">
      <a:defRPr sz="400" kern="1200">
        <a:solidFill>
          <a:schemeClr val="tx1"/>
        </a:solidFill>
        <a:latin typeface="+mn-lt"/>
        <a:ea typeface="+mn-ea"/>
        <a:cs typeface="+mn-cs"/>
      </a:defRPr>
    </a:lvl4pPr>
    <a:lvl5pPr marL="648335" algn="l" defTabSz="323850" rtl="0" eaLnBrk="1" latinLnBrk="0" hangingPunct="1">
      <a:defRPr sz="400" kern="1200">
        <a:solidFill>
          <a:schemeClr val="tx1"/>
        </a:solidFill>
        <a:latin typeface="+mn-lt"/>
        <a:ea typeface="+mn-ea"/>
        <a:cs typeface="+mn-cs"/>
      </a:defRPr>
    </a:lvl5pPr>
    <a:lvl6pPr marL="810260" algn="l" defTabSz="323850" rtl="0" eaLnBrk="1" latinLnBrk="0" hangingPunct="1">
      <a:defRPr sz="400" kern="1200">
        <a:solidFill>
          <a:schemeClr val="tx1"/>
        </a:solidFill>
        <a:latin typeface="+mn-lt"/>
        <a:ea typeface="+mn-ea"/>
        <a:cs typeface="+mn-cs"/>
      </a:defRPr>
    </a:lvl6pPr>
    <a:lvl7pPr marL="972185" algn="l" defTabSz="323850" rtl="0" eaLnBrk="1" latinLnBrk="0" hangingPunct="1">
      <a:defRPr sz="400" kern="1200">
        <a:solidFill>
          <a:schemeClr val="tx1"/>
        </a:solidFill>
        <a:latin typeface="+mn-lt"/>
        <a:ea typeface="+mn-ea"/>
        <a:cs typeface="+mn-cs"/>
      </a:defRPr>
    </a:lvl7pPr>
    <a:lvl8pPr marL="1134110" algn="l" defTabSz="323850" rtl="0" eaLnBrk="1" latinLnBrk="0" hangingPunct="1">
      <a:defRPr sz="400" kern="1200">
        <a:solidFill>
          <a:schemeClr val="tx1"/>
        </a:solidFill>
        <a:latin typeface="+mn-lt"/>
        <a:ea typeface="+mn-ea"/>
        <a:cs typeface="+mn-cs"/>
      </a:defRPr>
    </a:lvl8pPr>
    <a:lvl9pPr marL="1296035" algn="l" defTabSz="323850" rtl="0" eaLnBrk="1" latinLnBrk="0" hangingPunct="1">
      <a:defRPr sz="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383A3-C9AA-4209-84D5-6973ABE135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6048" y="126194"/>
            <a:ext cx="2268855" cy="525198"/>
          </a:xfrm>
          <a:prstGeom prst="rect">
            <a:avLst/>
          </a:prstGeom>
        </p:spPr>
        <p:txBody>
          <a:bodyPr lIns="32406" tIns="16203" rIns="32406" bIns="1620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6048" y="735278"/>
            <a:ext cx="2268855" cy="2079638"/>
          </a:xfrm>
          <a:prstGeom prst="rect">
            <a:avLst/>
          </a:prstGeom>
        </p:spPr>
        <p:txBody>
          <a:bodyPr vert="eaVert" lIns="32406" tIns="16203" rIns="32406" bIns="16203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26047" y="2920684"/>
            <a:ext cx="588222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61325" y="2920684"/>
            <a:ext cx="798301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806681" y="2920684"/>
            <a:ext cx="588222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827689" y="126194"/>
            <a:ext cx="567214" cy="2688722"/>
          </a:xfrm>
          <a:prstGeom prst="rect">
            <a:avLst/>
          </a:prstGeom>
        </p:spPr>
        <p:txBody>
          <a:bodyPr vert="eaVert" lIns="32406" tIns="16203" rIns="32406" bIns="1620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6048" y="126194"/>
            <a:ext cx="1659625" cy="2688722"/>
          </a:xfrm>
          <a:prstGeom prst="rect">
            <a:avLst/>
          </a:prstGeom>
        </p:spPr>
        <p:txBody>
          <a:bodyPr vert="eaVert" lIns="32406" tIns="16203" rIns="32406" bIns="16203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26047" y="2920684"/>
            <a:ext cx="588222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61325" y="2920684"/>
            <a:ext cx="798301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806681" y="2920684"/>
            <a:ext cx="588222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9071" y="978911"/>
            <a:ext cx="2142808" cy="6754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78143" y="1785673"/>
            <a:ext cx="1764665" cy="8053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619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238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864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48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810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721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134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96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137" y="2024930"/>
            <a:ext cx="2142808" cy="625861"/>
          </a:xfrm>
        </p:spPr>
        <p:txBody>
          <a:bodyPr anchor="t"/>
          <a:lstStyle>
            <a:lvl1pPr algn="l">
              <a:defRPr sz="1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9137" y="1335608"/>
            <a:ext cx="2142808" cy="689322"/>
          </a:xfrm>
        </p:spPr>
        <p:txBody>
          <a:bodyPr anchor="b"/>
          <a:lstStyle>
            <a:lvl1pPr marL="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1pPr>
            <a:lvl2pPr marL="161925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2pPr>
            <a:lvl3pPr marL="323850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3pPr>
            <a:lvl4pPr marL="48641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4pPr>
            <a:lvl5pPr marL="64833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5pPr>
            <a:lvl6pPr marL="81026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6pPr>
            <a:lvl7pPr marL="97218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7pPr>
            <a:lvl8pPr marL="113411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8pPr>
            <a:lvl9pPr marL="129603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6047" y="735278"/>
            <a:ext cx="1113420" cy="2079638"/>
          </a:xfrm>
        </p:spPr>
        <p:txBody>
          <a:bodyPr/>
          <a:lstStyle>
            <a:lvl1pPr>
              <a:defRPr sz="1000"/>
            </a:lvl1pPr>
            <a:lvl2pPr>
              <a:defRPr sz="9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81483" y="735278"/>
            <a:ext cx="1113420" cy="2079638"/>
          </a:xfrm>
        </p:spPr>
        <p:txBody>
          <a:bodyPr/>
          <a:lstStyle>
            <a:lvl1pPr>
              <a:defRPr sz="1000"/>
            </a:lvl1pPr>
            <a:lvl2pPr>
              <a:defRPr sz="9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6048" y="705370"/>
            <a:ext cx="1113857" cy="293965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61925" indent="0">
              <a:buNone/>
              <a:defRPr sz="700" b="1"/>
            </a:lvl2pPr>
            <a:lvl3pPr marL="323850" indent="0">
              <a:buNone/>
              <a:defRPr sz="600" b="1"/>
            </a:lvl3pPr>
            <a:lvl4pPr marL="486410" indent="0">
              <a:buNone/>
              <a:defRPr sz="600" b="1"/>
            </a:lvl4pPr>
            <a:lvl5pPr marL="648335" indent="0">
              <a:buNone/>
              <a:defRPr sz="600" b="1"/>
            </a:lvl5pPr>
            <a:lvl6pPr marL="810260" indent="0">
              <a:buNone/>
              <a:defRPr sz="600" b="1"/>
            </a:lvl6pPr>
            <a:lvl7pPr marL="972185" indent="0">
              <a:buNone/>
              <a:defRPr sz="600" b="1"/>
            </a:lvl7pPr>
            <a:lvl8pPr marL="1134110" indent="0">
              <a:buNone/>
              <a:defRPr sz="600" b="1"/>
            </a:lvl8pPr>
            <a:lvl9pPr marL="1296035" indent="0">
              <a:buNone/>
              <a:defRPr sz="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6048" y="999335"/>
            <a:ext cx="1113857" cy="1815581"/>
          </a:xfrm>
        </p:spPr>
        <p:txBody>
          <a:bodyPr/>
          <a:lstStyle>
            <a:lvl1pPr>
              <a:defRPr sz="900"/>
            </a:lvl1pPr>
            <a:lvl2pPr>
              <a:defRPr sz="700"/>
            </a:lvl2pPr>
            <a:lvl3pPr>
              <a:defRPr sz="6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80608" y="705370"/>
            <a:ext cx="1114295" cy="293965"/>
          </a:xfrm>
        </p:spPr>
        <p:txBody>
          <a:bodyPr anchor="b"/>
          <a:lstStyle>
            <a:lvl1pPr marL="0" indent="0">
              <a:buNone/>
              <a:defRPr sz="900" b="1"/>
            </a:lvl1pPr>
            <a:lvl2pPr marL="161925" indent="0">
              <a:buNone/>
              <a:defRPr sz="700" b="1"/>
            </a:lvl2pPr>
            <a:lvl3pPr marL="323850" indent="0">
              <a:buNone/>
              <a:defRPr sz="600" b="1"/>
            </a:lvl3pPr>
            <a:lvl4pPr marL="486410" indent="0">
              <a:buNone/>
              <a:defRPr sz="600" b="1"/>
            </a:lvl4pPr>
            <a:lvl5pPr marL="648335" indent="0">
              <a:buNone/>
              <a:defRPr sz="600" b="1"/>
            </a:lvl5pPr>
            <a:lvl6pPr marL="810260" indent="0">
              <a:buNone/>
              <a:defRPr sz="600" b="1"/>
            </a:lvl6pPr>
            <a:lvl7pPr marL="972185" indent="0">
              <a:buNone/>
              <a:defRPr sz="600" b="1"/>
            </a:lvl7pPr>
            <a:lvl8pPr marL="1134110" indent="0">
              <a:buNone/>
              <a:defRPr sz="600" b="1"/>
            </a:lvl8pPr>
            <a:lvl9pPr marL="1296035" indent="0">
              <a:buNone/>
              <a:defRPr sz="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80608" y="999335"/>
            <a:ext cx="1114295" cy="1815581"/>
          </a:xfrm>
        </p:spPr>
        <p:txBody>
          <a:bodyPr/>
          <a:lstStyle>
            <a:lvl1pPr>
              <a:defRPr sz="900"/>
            </a:lvl1pPr>
            <a:lvl2pPr>
              <a:defRPr sz="700"/>
            </a:lvl2pPr>
            <a:lvl3pPr>
              <a:defRPr sz="6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6048" y="125464"/>
            <a:ext cx="829375" cy="533951"/>
          </a:xfrm>
        </p:spPr>
        <p:txBody>
          <a:bodyPr anchor="b"/>
          <a:lstStyle>
            <a:lvl1pPr algn="l">
              <a:defRPr sz="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85621" y="125464"/>
            <a:ext cx="1409281" cy="2689452"/>
          </a:xfrm>
        </p:spPr>
        <p:txBody>
          <a:bodyPr/>
          <a:lstStyle>
            <a:lvl1pPr>
              <a:defRPr sz="1100"/>
            </a:lvl1pPr>
            <a:lvl2pPr>
              <a:defRPr sz="1000"/>
            </a:lvl2pPr>
            <a:lvl3pPr>
              <a:defRPr sz="9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6048" y="659416"/>
            <a:ext cx="829375" cy="2155500"/>
          </a:xfrm>
        </p:spPr>
        <p:txBody>
          <a:bodyPr/>
          <a:lstStyle>
            <a:lvl1pPr marL="0" indent="0">
              <a:buNone/>
              <a:defRPr sz="500"/>
            </a:lvl1pPr>
            <a:lvl2pPr marL="161925" indent="0">
              <a:buNone/>
              <a:defRPr sz="400"/>
            </a:lvl2pPr>
            <a:lvl3pPr marL="323850" indent="0">
              <a:buNone/>
              <a:defRPr sz="400"/>
            </a:lvl3pPr>
            <a:lvl4pPr marL="486410" indent="0">
              <a:buNone/>
              <a:defRPr sz="300"/>
            </a:lvl4pPr>
            <a:lvl5pPr marL="648335" indent="0">
              <a:buNone/>
              <a:defRPr sz="300"/>
            </a:lvl5pPr>
            <a:lvl6pPr marL="810260" indent="0">
              <a:buNone/>
              <a:defRPr sz="300"/>
            </a:lvl6pPr>
            <a:lvl7pPr marL="972185" indent="0">
              <a:buNone/>
              <a:defRPr sz="300"/>
            </a:lvl7pPr>
            <a:lvl8pPr marL="1134110" indent="0">
              <a:buNone/>
              <a:defRPr sz="300"/>
            </a:lvl8pPr>
            <a:lvl9pPr marL="1296035" indent="0">
              <a:buNone/>
              <a:defRPr sz="3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4124" y="2205832"/>
            <a:ext cx="1512570" cy="260411"/>
          </a:xfrm>
        </p:spPr>
        <p:txBody>
          <a:bodyPr anchor="b"/>
          <a:lstStyle>
            <a:lvl1pPr algn="l">
              <a:defRPr sz="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94124" y="281564"/>
            <a:ext cx="1512570" cy="1890713"/>
          </a:xfrm>
        </p:spPr>
        <p:txBody>
          <a:bodyPr/>
          <a:lstStyle>
            <a:lvl1pPr marL="0" indent="0">
              <a:buNone/>
              <a:defRPr sz="1100"/>
            </a:lvl1pPr>
            <a:lvl2pPr marL="161925" indent="0">
              <a:buNone/>
              <a:defRPr sz="1000"/>
            </a:lvl2pPr>
            <a:lvl3pPr marL="323850" indent="0">
              <a:buNone/>
              <a:defRPr sz="900"/>
            </a:lvl3pPr>
            <a:lvl4pPr marL="486410" indent="0">
              <a:buNone/>
              <a:defRPr sz="700"/>
            </a:lvl4pPr>
            <a:lvl5pPr marL="648335" indent="0">
              <a:buNone/>
              <a:defRPr sz="700"/>
            </a:lvl5pPr>
            <a:lvl6pPr marL="810260" indent="0">
              <a:buNone/>
              <a:defRPr sz="700"/>
            </a:lvl6pPr>
            <a:lvl7pPr marL="972185" indent="0">
              <a:buNone/>
              <a:defRPr sz="700"/>
            </a:lvl7pPr>
            <a:lvl8pPr marL="1134110" indent="0">
              <a:buNone/>
              <a:defRPr sz="700"/>
            </a:lvl8pPr>
            <a:lvl9pPr marL="1296035" indent="0">
              <a:buNone/>
              <a:defRPr sz="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4124" y="2466242"/>
            <a:ext cx="1512570" cy="369827"/>
          </a:xfrm>
        </p:spPr>
        <p:txBody>
          <a:bodyPr/>
          <a:lstStyle>
            <a:lvl1pPr marL="0" indent="0">
              <a:buNone/>
              <a:defRPr sz="500"/>
            </a:lvl1pPr>
            <a:lvl2pPr marL="161925" indent="0">
              <a:buNone/>
              <a:defRPr sz="400"/>
            </a:lvl2pPr>
            <a:lvl3pPr marL="323850" indent="0">
              <a:buNone/>
              <a:defRPr sz="400"/>
            </a:lvl3pPr>
            <a:lvl4pPr marL="486410" indent="0">
              <a:buNone/>
              <a:defRPr sz="300"/>
            </a:lvl4pPr>
            <a:lvl5pPr marL="648335" indent="0">
              <a:buNone/>
              <a:defRPr sz="300"/>
            </a:lvl5pPr>
            <a:lvl6pPr marL="810260" indent="0">
              <a:buNone/>
              <a:defRPr sz="300"/>
            </a:lvl6pPr>
            <a:lvl7pPr marL="972185" indent="0">
              <a:buNone/>
              <a:defRPr sz="300"/>
            </a:lvl7pPr>
            <a:lvl8pPr marL="1134110" indent="0">
              <a:buNone/>
              <a:defRPr sz="300"/>
            </a:lvl8pPr>
            <a:lvl9pPr marL="1296035" indent="0">
              <a:buNone/>
              <a:defRPr sz="3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827689" y="126194"/>
            <a:ext cx="567214" cy="26887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6048" y="126194"/>
            <a:ext cx="1659625" cy="26887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137" y="2024930"/>
            <a:ext cx="2142808" cy="625861"/>
          </a:xfrm>
          <a:prstGeom prst="rect">
            <a:avLst/>
          </a:prstGeom>
        </p:spPr>
        <p:txBody>
          <a:bodyPr lIns="32406" tIns="16203" rIns="32406" bIns="16203" anchor="t"/>
          <a:lstStyle>
            <a:lvl1pPr algn="l">
              <a:defRPr sz="1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9137" y="1335608"/>
            <a:ext cx="2142808" cy="689322"/>
          </a:xfrm>
          <a:prstGeom prst="rect">
            <a:avLst/>
          </a:prstGeom>
        </p:spPr>
        <p:txBody>
          <a:bodyPr lIns="32406" tIns="16203" rIns="32406" bIns="16203" anchor="b"/>
          <a:lstStyle>
            <a:lvl1pPr marL="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1pPr>
            <a:lvl2pPr marL="161925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2pPr>
            <a:lvl3pPr marL="323850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3pPr>
            <a:lvl4pPr marL="48641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4pPr>
            <a:lvl5pPr marL="64833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5pPr>
            <a:lvl6pPr marL="81026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6pPr>
            <a:lvl7pPr marL="97218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7pPr>
            <a:lvl8pPr marL="113411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8pPr>
            <a:lvl9pPr marL="129603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26047" y="2920684"/>
            <a:ext cx="588222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61325" y="2920684"/>
            <a:ext cx="798301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806681" y="2920684"/>
            <a:ext cx="588222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6048" y="126194"/>
            <a:ext cx="2268855" cy="525198"/>
          </a:xfrm>
          <a:prstGeom prst="rect">
            <a:avLst/>
          </a:prstGeom>
        </p:spPr>
        <p:txBody>
          <a:bodyPr lIns="32406" tIns="16203" rIns="32406" bIns="1620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6047" y="735278"/>
            <a:ext cx="1113420" cy="2079638"/>
          </a:xfrm>
          <a:prstGeom prst="rect">
            <a:avLst/>
          </a:prstGeom>
        </p:spPr>
        <p:txBody>
          <a:bodyPr lIns="32406" tIns="16203" rIns="32406" bIns="16203"/>
          <a:lstStyle>
            <a:lvl1pPr>
              <a:defRPr sz="1000"/>
            </a:lvl1pPr>
            <a:lvl2pPr>
              <a:defRPr sz="9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81483" y="735278"/>
            <a:ext cx="1113420" cy="2079638"/>
          </a:xfrm>
          <a:prstGeom prst="rect">
            <a:avLst/>
          </a:prstGeom>
        </p:spPr>
        <p:txBody>
          <a:bodyPr lIns="32406" tIns="16203" rIns="32406" bIns="16203"/>
          <a:lstStyle>
            <a:lvl1pPr>
              <a:defRPr sz="1000"/>
            </a:lvl1pPr>
            <a:lvl2pPr>
              <a:defRPr sz="9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126047" y="2920684"/>
            <a:ext cx="588222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861325" y="2920684"/>
            <a:ext cx="798301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806681" y="2920684"/>
            <a:ext cx="588222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6048" y="126194"/>
            <a:ext cx="2268855" cy="525198"/>
          </a:xfrm>
          <a:prstGeom prst="rect">
            <a:avLst/>
          </a:prstGeom>
        </p:spPr>
        <p:txBody>
          <a:bodyPr lIns="32406" tIns="16203" rIns="32406" bIns="16203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6048" y="705370"/>
            <a:ext cx="1113857" cy="293965"/>
          </a:xfrm>
          <a:prstGeom prst="rect">
            <a:avLst/>
          </a:prstGeom>
        </p:spPr>
        <p:txBody>
          <a:bodyPr lIns="32406" tIns="16203" rIns="32406" bIns="16203" anchor="b"/>
          <a:lstStyle>
            <a:lvl1pPr marL="0" indent="0">
              <a:buNone/>
              <a:defRPr sz="900" b="1"/>
            </a:lvl1pPr>
            <a:lvl2pPr marL="161925" indent="0">
              <a:buNone/>
              <a:defRPr sz="700" b="1"/>
            </a:lvl2pPr>
            <a:lvl3pPr marL="323850" indent="0">
              <a:buNone/>
              <a:defRPr sz="600" b="1"/>
            </a:lvl3pPr>
            <a:lvl4pPr marL="486410" indent="0">
              <a:buNone/>
              <a:defRPr sz="600" b="1"/>
            </a:lvl4pPr>
            <a:lvl5pPr marL="648335" indent="0">
              <a:buNone/>
              <a:defRPr sz="600" b="1"/>
            </a:lvl5pPr>
            <a:lvl6pPr marL="810260" indent="0">
              <a:buNone/>
              <a:defRPr sz="600" b="1"/>
            </a:lvl6pPr>
            <a:lvl7pPr marL="972185" indent="0">
              <a:buNone/>
              <a:defRPr sz="600" b="1"/>
            </a:lvl7pPr>
            <a:lvl8pPr marL="1134110" indent="0">
              <a:buNone/>
              <a:defRPr sz="600" b="1"/>
            </a:lvl8pPr>
            <a:lvl9pPr marL="1296035" indent="0">
              <a:buNone/>
              <a:defRPr sz="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6048" y="999335"/>
            <a:ext cx="1113857" cy="1815581"/>
          </a:xfrm>
          <a:prstGeom prst="rect">
            <a:avLst/>
          </a:prstGeom>
        </p:spPr>
        <p:txBody>
          <a:bodyPr lIns="32406" tIns="16203" rIns="32406" bIns="16203"/>
          <a:lstStyle>
            <a:lvl1pPr>
              <a:defRPr sz="900"/>
            </a:lvl1pPr>
            <a:lvl2pPr>
              <a:defRPr sz="700"/>
            </a:lvl2pPr>
            <a:lvl3pPr>
              <a:defRPr sz="6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80608" y="705370"/>
            <a:ext cx="1114295" cy="293965"/>
          </a:xfrm>
          <a:prstGeom prst="rect">
            <a:avLst/>
          </a:prstGeom>
        </p:spPr>
        <p:txBody>
          <a:bodyPr lIns="32406" tIns="16203" rIns="32406" bIns="16203" anchor="b"/>
          <a:lstStyle>
            <a:lvl1pPr marL="0" indent="0">
              <a:buNone/>
              <a:defRPr sz="900" b="1"/>
            </a:lvl1pPr>
            <a:lvl2pPr marL="161925" indent="0">
              <a:buNone/>
              <a:defRPr sz="700" b="1"/>
            </a:lvl2pPr>
            <a:lvl3pPr marL="323850" indent="0">
              <a:buNone/>
              <a:defRPr sz="600" b="1"/>
            </a:lvl3pPr>
            <a:lvl4pPr marL="486410" indent="0">
              <a:buNone/>
              <a:defRPr sz="600" b="1"/>
            </a:lvl4pPr>
            <a:lvl5pPr marL="648335" indent="0">
              <a:buNone/>
              <a:defRPr sz="600" b="1"/>
            </a:lvl5pPr>
            <a:lvl6pPr marL="810260" indent="0">
              <a:buNone/>
              <a:defRPr sz="600" b="1"/>
            </a:lvl6pPr>
            <a:lvl7pPr marL="972185" indent="0">
              <a:buNone/>
              <a:defRPr sz="600" b="1"/>
            </a:lvl7pPr>
            <a:lvl8pPr marL="1134110" indent="0">
              <a:buNone/>
              <a:defRPr sz="600" b="1"/>
            </a:lvl8pPr>
            <a:lvl9pPr marL="1296035" indent="0">
              <a:buNone/>
              <a:defRPr sz="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80608" y="999335"/>
            <a:ext cx="1114295" cy="1815581"/>
          </a:xfrm>
          <a:prstGeom prst="rect">
            <a:avLst/>
          </a:prstGeom>
        </p:spPr>
        <p:txBody>
          <a:bodyPr lIns="32406" tIns="16203" rIns="32406" bIns="16203"/>
          <a:lstStyle>
            <a:lvl1pPr>
              <a:defRPr sz="900"/>
            </a:lvl1pPr>
            <a:lvl2pPr>
              <a:defRPr sz="700"/>
            </a:lvl2pPr>
            <a:lvl3pPr>
              <a:defRPr sz="6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126047" y="2920684"/>
            <a:ext cx="588222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861325" y="2920684"/>
            <a:ext cx="798301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1806681" y="2920684"/>
            <a:ext cx="588222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6048" y="126194"/>
            <a:ext cx="2268855" cy="525198"/>
          </a:xfrm>
          <a:prstGeom prst="rect">
            <a:avLst/>
          </a:prstGeom>
        </p:spPr>
        <p:txBody>
          <a:bodyPr lIns="32406" tIns="16203" rIns="32406" bIns="1620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26047" y="2920684"/>
            <a:ext cx="588222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861325" y="2920684"/>
            <a:ext cx="798301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806681" y="2920684"/>
            <a:ext cx="588222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126047" y="2920684"/>
            <a:ext cx="588222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861325" y="2920684"/>
            <a:ext cx="798301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806681" y="2920684"/>
            <a:ext cx="588222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6048" y="125464"/>
            <a:ext cx="829375" cy="533951"/>
          </a:xfrm>
          <a:prstGeom prst="rect">
            <a:avLst/>
          </a:prstGeom>
        </p:spPr>
        <p:txBody>
          <a:bodyPr lIns="32406" tIns="16203" rIns="32406" bIns="16203" anchor="b"/>
          <a:lstStyle>
            <a:lvl1pPr algn="l">
              <a:defRPr sz="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85621" y="125464"/>
            <a:ext cx="1409281" cy="2689452"/>
          </a:xfrm>
          <a:prstGeom prst="rect">
            <a:avLst/>
          </a:prstGeom>
        </p:spPr>
        <p:txBody>
          <a:bodyPr lIns="32406" tIns="16203" rIns="32406" bIns="16203"/>
          <a:lstStyle>
            <a:lvl1pPr>
              <a:defRPr sz="1100"/>
            </a:lvl1pPr>
            <a:lvl2pPr>
              <a:defRPr sz="1000"/>
            </a:lvl2pPr>
            <a:lvl3pPr>
              <a:defRPr sz="9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6048" y="659416"/>
            <a:ext cx="829375" cy="2155500"/>
          </a:xfrm>
          <a:prstGeom prst="rect">
            <a:avLst/>
          </a:prstGeom>
        </p:spPr>
        <p:txBody>
          <a:bodyPr lIns="32406" tIns="16203" rIns="32406" bIns="16203"/>
          <a:lstStyle>
            <a:lvl1pPr marL="0" indent="0">
              <a:buNone/>
              <a:defRPr sz="500"/>
            </a:lvl1pPr>
            <a:lvl2pPr marL="161925" indent="0">
              <a:buNone/>
              <a:defRPr sz="400"/>
            </a:lvl2pPr>
            <a:lvl3pPr marL="323850" indent="0">
              <a:buNone/>
              <a:defRPr sz="400"/>
            </a:lvl3pPr>
            <a:lvl4pPr marL="486410" indent="0">
              <a:buNone/>
              <a:defRPr sz="300"/>
            </a:lvl4pPr>
            <a:lvl5pPr marL="648335" indent="0">
              <a:buNone/>
              <a:defRPr sz="300"/>
            </a:lvl5pPr>
            <a:lvl6pPr marL="810260" indent="0">
              <a:buNone/>
              <a:defRPr sz="300"/>
            </a:lvl6pPr>
            <a:lvl7pPr marL="972185" indent="0">
              <a:buNone/>
              <a:defRPr sz="300"/>
            </a:lvl7pPr>
            <a:lvl8pPr marL="1134110" indent="0">
              <a:buNone/>
              <a:defRPr sz="300"/>
            </a:lvl8pPr>
            <a:lvl9pPr marL="1296035" indent="0">
              <a:buNone/>
              <a:defRPr sz="3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126047" y="2920684"/>
            <a:ext cx="588222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861325" y="2920684"/>
            <a:ext cx="798301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806681" y="2920684"/>
            <a:ext cx="588222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4124" y="2205832"/>
            <a:ext cx="1512570" cy="260411"/>
          </a:xfrm>
          <a:prstGeom prst="rect">
            <a:avLst/>
          </a:prstGeom>
        </p:spPr>
        <p:txBody>
          <a:bodyPr lIns="32406" tIns="16203" rIns="32406" bIns="16203" anchor="b"/>
          <a:lstStyle>
            <a:lvl1pPr algn="l">
              <a:defRPr sz="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94124" y="281564"/>
            <a:ext cx="1512570" cy="1890713"/>
          </a:xfrm>
          <a:prstGeom prst="rect">
            <a:avLst/>
          </a:prstGeom>
        </p:spPr>
        <p:txBody>
          <a:bodyPr lIns="32406" tIns="16203" rIns="32406" bIns="16203"/>
          <a:lstStyle>
            <a:lvl1pPr marL="0" indent="0">
              <a:buNone/>
              <a:defRPr sz="1100"/>
            </a:lvl1pPr>
            <a:lvl2pPr marL="161925" indent="0">
              <a:buNone/>
              <a:defRPr sz="1000"/>
            </a:lvl2pPr>
            <a:lvl3pPr marL="323850" indent="0">
              <a:buNone/>
              <a:defRPr sz="900"/>
            </a:lvl3pPr>
            <a:lvl4pPr marL="486410" indent="0">
              <a:buNone/>
              <a:defRPr sz="700"/>
            </a:lvl4pPr>
            <a:lvl5pPr marL="648335" indent="0">
              <a:buNone/>
              <a:defRPr sz="700"/>
            </a:lvl5pPr>
            <a:lvl6pPr marL="810260" indent="0">
              <a:buNone/>
              <a:defRPr sz="700"/>
            </a:lvl6pPr>
            <a:lvl7pPr marL="972185" indent="0">
              <a:buNone/>
              <a:defRPr sz="700"/>
            </a:lvl7pPr>
            <a:lvl8pPr marL="1134110" indent="0">
              <a:buNone/>
              <a:defRPr sz="700"/>
            </a:lvl8pPr>
            <a:lvl9pPr marL="1296035" indent="0">
              <a:buNone/>
              <a:defRPr sz="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4124" y="2466242"/>
            <a:ext cx="1512570" cy="369827"/>
          </a:xfrm>
          <a:prstGeom prst="rect">
            <a:avLst/>
          </a:prstGeom>
        </p:spPr>
        <p:txBody>
          <a:bodyPr lIns="32406" tIns="16203" rIns="32406" bIns="16203"/>
          <a:lstStyle>
            <a:lvl1pPr marL="0" indent="0">
              <a:buNone/>
              <a:defRPr sz="500"/>
            </a:lvl1pPr>
            <a:lvl2pPr marL="161925" indent="0">
              <a:buNone/>
              <a:defRPr sz="400"/>
            </a:lvl2pPr>
            <a:lvl3pPr marL="323850" indent="0">
              <a:buNone/>
              <a:defRPr sz="400"/>
            </a:lvl3pPr>
            <a:lvl4pPr marL="486410" indent="0">
              <a:buNone/>
              <a:defRPr sz="300"/>
            </a:lvl4pPr>
            <a:lvl5pPr marL="648335" indent="0">
              <a:buNone/>
              <a:defRPr sz="300"/>
            </a:lvl5pPr>
            <a:lvl6pPr marL="810260" indent="0">
              <a:buNone/>
              <a:defRPr sz="300"/>
            </a:lvl6pPr>
            <a:lvl7pPr marL="972185" indent="0">
              <a:buNone/>
              <a:defRPr sz="300"/>
            </a:lvl7pPr>
            <a:lvl8pPr marL="1134110" indent="0">
              <a:buNone/>
              <a:defRPr sz="300"/>
            </a:lvl8pPr>
            <a:lvl9pPr marL="1296035" indent="0">
              <a:buNone/>
              <a:defRPr sz="3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126047" y="2920684"/>
            <a:ext cx="588222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861325" y="2920684"/>
            <a:ext cx="798301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806681" y="2920684"/>
            <a:ext cx="588222" cy="167772"/>
          </a:xfrm>
          <a:prstGeom prst="rect">
            <a:avLst/>
          </a:prstGeom>
        </p:spPr>
        <p:txBody>
          <a:bodyPr lIns="32406" tIns="16203" rIns="32406" bIns="16203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23850" rtl="0" eaLnBrk="1" latinLnBrk="0" hangingPunct="1">
        <a:spcBef>
          <a:spcPct val="0"/>
        </a:spcBef>
        <a:buNone/>
        <a:defRPr sz="1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285" indent="-121285" algn="l" defTabSz="323850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63525" indent="-100965" algn="l" defTabSz="323850" rtl="0" eaLnBrk="1" latinLnBrk="0" hangingPunct="1">
        <a:spcBef>
          <a:spcPct val="20000"/>
        </a:spcBef>
        <a:buFont typeface="Arial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405130" indent="-81280" algn="l" defTabSz="323850" rtl="0" eaLnBrk="1" latinLnBrk="0" hangingPunct="1">
        <a:spcBef>
          <a:spcPct val="20000"/>
        </a:spcBef>
        <a:buFont typeface="Arial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567055" indent="-81280" algn="l" defTabSz="323850" rtl="0" eaLnBrk="1" latinLnBrk="0" hangingPunct="1">
        <a:spcBef>
          <a:spcPct val="20000"/>
        </a:spcBef>
        <a:buFont typeface="Arial" pitchFamily="34" charset="0"/>
        <a:buChar char="–"/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728980" indent="-81280" algn="l" defTabSz="323850" rtl="0" eaLnBrk="1" latinLnBrk="0" hangingPunct="1">
        <a:spcBef>
          <a:spcPct val="20000"/>
        </a:spcBef>
        <a:buFont typeface="Arial" pitchFamily="34" charset="0"/>
        <a:buChar char="»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90905" indent="-81280" algn="l" defTabSz="323850" rtl="0" eaLnBrk="1" latinLnBrk="0" hangingPunct="1">
        <a:spcBef>
          <a:spcPct val="20000"/>
        </a:spcBef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53465" indent="-81280" algn="l" defTabSz="323850" rtl="0" eaLnBrk="1" latinLnBrk="0" hangingPunct="1">
        <a:spcBef>
          <a:spcPct val="20000"/>
        </a:spcBef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215390" indent="-81280" algn="l" defTabSz="323850" rtl="0" eaLnBrk="1" latinLnBrk="0" hangingPunct="1">
        <a:spcBef>
          <a:spcPct val="20000"/>
        </a:spcBef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7315" indent="-81280" algn="l" defTabSz="323850" rtl="0" eaLnBrk="1" latinLnBrk="0" hangingPunct="1">
        <a:spcBef>
          <a:spcPct val="20000"/>
        </a:spcBef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32385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1pPr>
      <a:lvl2pPr marL="161925" algn="l" defTabSz="32385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2pPr>
      <a:lvl3pPr marL="323850" algn="l" defTabSz="32385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3pPr>
      <a:lvl4pPr marL="486410" algn="l" defTabSz="32385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4pPr>
      <a:lvl5pPr marL="648335" algn="l" defTabSz="32385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5pPr>
      <a:lvl6pPr marL="810260" algn="l" defTabSz="32385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6pPr>
      <a:lvl7pPr marL="972185" algn="l" defTabSz="32385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7pPr>
      <a:lvl8pPr marL="1134110" algn="l" defTabSz="32385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035" algn="l" defTabSz="32385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26048" y="126194"/>
            <a:ext cx="2268855" cy="525198"/>
          </a:xfrm>
          <a:prstGeom prst="rect">
            <a:avLst/>
          </a:prstGeom>
        </p:spPr>
        <p:txBody>
          <a:bodyPr vert="horz" lIns="32406" tIns="16203" rIns="32406" bIns="16203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6048" y="735278"/>
            <a:ext cx="2268855" cy="2079638"/>
          </a:xfrm>
          <a:prstGeom prst="rect">
            <a:avLst/>
          </a:prstGeom>
        </p:spPr>
        <p:txBody>
          <a:bodyPr vert="horz" lIns="32406" tIns="16203" rIns="32406" bIns="16203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26047" y="2920684"/>
            <a:ext cx="588222" cy="167772"/>
          </a:xfrm>
          <a:prstGeom prst="rect">
            <a:avLst/>
          </a:prstGeom>
        </p:spPr>
        <p:txBody>
          <a:bodyPr vert="horz" lIns="32406" tIns="16203" rIns="32406" bIns="16203" rtlCol="0" anchor="ctr"/>
          <a:lstStyle>
            <a:lvl1pPr algn="l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861325" y="2920684"/>
            <a:ext cx="798301" cy="167772"/>
          </a:xfrm>
          <a:prstGeom prst="rect">
            <a:avLst/>
          </a:prstGeom>
        </p:spPr>
        <p:txBody>
          <a:bodyPr vert="horz" lIns="32406" tIns="16203" rIns="32406" bIns="16203" rtlCol="0" anchor="ctr"/>
          <a:lstStyle>
            <a:lvl1pPr algn="ct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806681" y="2920684"/>
            <a:ext cx="588222" cy="167772"/>
          </a:xfrm>
          <a:prstGeom prst="rect">
            <a:avLst/>
          </a:prstGeom>
        </p:spPr>
        <p:txBody>
          <a:bodyPr vert="horz" lIns="32406" tIns="16203" rIns="32406" bIns="16203" rtlCol="0" anchor="ctr"/>
          <a:lstStyle>
            <a:lvl1pPr algn="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323850" rtl="0" eaLnBrk="1" latinLnBrk="0" hangingPunct="1">
        <a:spcBef>
          <a:spcPct val="0"/>
        </a:spcBef>
        <a:buNone/>
        <a:defRPr sz="1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285" indent="-121285" algn="l" defTabSz="323850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63525" indent="-100965" algn="l" defTabSz="323850" rtl="0" eaLnBrk="1" latinLnBrk="0" hangingPunct="1">
        <a:spcBef>
          <a:spcPct val="20000"/>
        </a:spcBef>
        <a:buFont typeface="Arial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405130" indent="-81280" algn="l" defTabSz="323850" rtl="0" eaLnBrk="1" latinLnBrk="0" hangingPunct="1">
        <a:spcBef>
          <a:spcPct val="20000"/>
        </a:spcBef>
        <a:buFont typeface="Arial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567055" indent="-81280" algn="l" defTabSz="323850" rtl="0" eaLnBrk="1" latinLnBrk="0" hangingPunct="1">
        <a:spcBef>
          <a:spcPct val="20000"/>
        </a:spcBef>
        <a:buFont typeface="Arial" pitchFamily="34" charset="0"/>
        <a:buChar char="–"/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728980" indent="-81280" algn="l" defTabSz="323850" rtl="0" eaLnBrk="1" latinLnBrk="0" hangingPunct="1">
        <a:spcBef>
          <a:spcPct val="20000"/>
        </a:spcBef>
        <a:buFont typeface="Arial" pitchFamily="34" charset="0"/>
        <a:buChar char="»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90905" indent="-81280" algn="l" defTabSz="323850" rtl="0" eaLnBrk="1" latinLnBrk="0" hangingPunct="1">
        <a:spcBef>
          <a:spcPct val="20000"/>
        </a:spcBef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53465" indent="-81280" algn="l" defTabSz="323850" rtl="0" eaLnBrk="1" latinLnBrk="0" hangingPunct="1">
        <a:spcBef>
          <a:spcPct val="20000"/>
        </a:spcBef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215390" indent="-81280" algn="l" defTabSz="323850" rtl="0" eaLnBrk="1" latinLnBrk="0" hangingPunct="1">
        <a:spcBef>
          <a:spcPct val="20000"/>
        </a:spcBef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7315" indent="-81280" algn="l" defTabSz="323850" rtl="0" eaLnBrk="1" latinLnBrk="0" hangingPunct="1">
        <a:spcBef>
          <a:spcPct val="20000"/>
        </a:spcBef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32385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1pPr>
      <a:lvl2pPr marL="161925" algn="l" defTabSz="32385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2pPr>
      <a:lvl3pPr marL="323850" algn="l" defTabSz="32385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3pPr>
      <a:lvl4pPr marL="486410" algn="l" defTabSz="32385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4pPr>
      <a:lvl5pPr marL="648335" algn="l" defTabSz="32385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5pPr>
      <a:lvl6pPr marL="810260" algn="l" defTabSz="32385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6pPr>
      <a:lvl7pPr marL="972185" algn="l" defTabSz="32385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7pPr>
      <a:lvl8pPr marL="1134110" algn="l" defTabSz="32385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8pPr>
      <a:lvl9pPr marL="1296035" algn="l" defTabSz="32385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jieri/" TargetMode="External"/><Relationship Id="rId20" Type="http://schemas.openxmlformats.org/officeDocument/2006/relationships/notesSlide" Target="../notesSlides/notesSlide1.xml"/><Relationship Id="rId2" Type="http://schemas.openxmlformats.org/officeDocument/2006/relationships/hyperlink" Target="http://www.1ppt.com/hangye/" TargetMode="External"/><Relationship Id="rId19" Type="http://schemas.openxmlformats.org/officeDocument/2006/relationships/slideLayout" Target="../slideLayouts/slideLayout13.xml"/><Relationship Id="rId18" Type="http://schemas.openxmlformats.org/officeDocument/2006/relationships/image" Target="../media/image35.png"/><Relationship Id="rId17" Type="http://schemas.openxmlformats.org/officeDocument/2006/relationships/image" Target="../media/image34.png"/><Relationship Id="rId16" Type="http://schemas.openxmlformats.org/officeDocument/2006/relationships/image" Target="../media/image33.png"/><Relationship Id="rId15" Type="http://schemas.openxmlformats.org/officeDocument/2006/relationships/hyperlink" Target="http://www.1ppt.com/jiaoan/" TargetMode="External"/><Relationship Id="rId14" Type="http://schemas.openxmlformats.org/officeDocument/2006/relationships/hyperlink" Target="http://www.1ppt.com/shiti/" TargetMode="External"/><Relationship Id="rId13" Type="http://schemas.openxmlformats.org/officeDocument/2006/relationships/hyperlink" Target="http://www.1ppt.com/fanwen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om/ziliao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hyperlink" Target="http://www.1ppt.com/mob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jieri/" TargetMode="External"/><Relationship Id="rId2" Type="http://schemas.openxmlformats.org/officeDocument/2006/relationships/hyperlink" Target="http://www.1ppt.com/hangye/" TargetMode="Externa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6.jpeg"/><Relationship Id="rId15" Type="http://schemas.openxmlformats.org/officeDocument/2006/relationships/hyperlink" Target="http://www.1ppt.com/jiaoan/" TargetMode="External"/><Relationship Id="rId14" Type="http://schemas.openxmlformats.org/officeDocument/2006/relationships/hyperlink" Target="http://www.1ppt.com/shiti/" TargetMode="External"/><Relationship Id="rId13" Type="http://schemas.openxmlformats.org/officeDocument/2006/relationships/hyperlink" Target="http://www.1ppt.com/fanwen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om/ziliao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hyperlink" Target="http://www.1ppt.com/moban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6954" y="577814"/>
            <a:ext cx="309880" cy="241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900" kern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2009" y="1988914"/>
            <a:ext cx="2412602" cy="7778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" tIns="16200" rIns="32400" bIns="16200" rtlCol="0" anchor="ctr"/>
          <a:lstStyle/>
          <a:p>
            <a:pPr defTabSz="323850"/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模板下载：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  <a:hlinkClick r:id="rId1"/>
              </a:rPr>
              <a:t>www.1ppt.com/moban/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行业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模板：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www.1ppt.com/hangye/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323850"/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节日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模板：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www.1ppt.com/jieri/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                      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素材下载：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  <a:hlinkClick r:id="rId4"/>
              </a:rPr>
              <a:t>www.1ppt.com/sucai/</a:t>
            </a:r>
            <a:endParaRPr lang="en-US" altLang="zh-CN" sz="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323850"/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背景图片：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  <a:hlinkClick r:id="rId5"/>
              </a:rPr>
              <a:t>www.1ppt.com/beijing/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                 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图表下载：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  <a:hlinkClick r:id="rId6"/>
              </a:rPr>
              <a:t>www.1ppt.com/tubiao/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endParaRPr lang="en-US" altLang="zh-CN" sz="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323850"/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优秀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  <a:hlinkClick r:id="rId7"/>
              </a:rPr>
              <a:t>www.1ppt.com/xiazai/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                   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教程：      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  <a:hlinkClick r:id="rId8"/>
              </a:rPr>
              <a:t>www.1ppt.com/powerpoint/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endParaRPr lang="en-US" altLang="zh-CN" sz="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323850"/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Word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教程：   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  <a:hlinkClick r:id="rId9"/>
              </a:rPr>
              <a:t>www.1ppt.com/word/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                    Excel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教程：    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  <a:hlinkClick r:id="rId10"/>
              </a:rPr>
              <a:t>www.1ppt.com/excel/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endParaRPr lang="en-US" altLang="zh-CN" sz="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323850"/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资料下载：     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  <a:hlinkClick r:id="rId11"/>
              </a:rPr>
              <a:t>www.1ppt.com/ziliao/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                    PPT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课件下载：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  <a:hlinkClick r:id="rId12"/>
              </a:rPr>
              <a:t>www.1ppt.com/kejian/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323850"/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范文下载：     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  <a:hlinkClick r:id="rId13"/>
              </a:rPr>
              <a:t>www.1ppt.com/fanwen/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试卷下载：     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  <a:hlinkClick r:id="rId14"/>
              </a:rPr>
              <a:t>www.1ppt.com/shiti/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endParaRPr lang="en-US" altLang="zh-CN" sz="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323850"/>
            <a:r>
              <a:rPr lang="zh-CN" altLang="en-US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教案下载：      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  <a:hlinkClick r:id="rId15"/>
              </a:rPr>
              <a:t>www.1ppt.com/jiaoan/</a:t>
            </a:r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endParaRPr lang="en-US" altLang="zh-CN" sz="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323850"/>
            <a:r>
              <a:rPr lang="en-US" altLang="zh-CN" sz="400" dirty="0">
                <a:solidFill>
                  <a:srgbClr val="EEECE1">
                    <a:lumMod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endParaRPr lang="zh-CN" altLang="en-US" sz="400" dirty="0">
              <a:solidFill>
                <a:srgbClr val="EEECE1">
                  <a:lumMod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245333"/>
            <a:ext cx="2520950" cy="628045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32400" tIns="16200" rIns="32400" bIns="16200" anchor="ctr"/>
          <a:lstStyle/>
          <a:p>
            <a:pPr defTabSz="323850"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55" y="160216"/>
            <a:ext cx="2232248" cy="89334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129111" y="1290854"/>
            <a:ext cx="1131364" cy="743768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2400" tIns="16200" rIns="32400" bIns="16200"/>
          <a:lstStyle/>
          <a:p>
            <a:pPr defTabSz="323850">
              <a:spcBef>
                <a:spcPct val="20000"/>
              </a:spcBef>
              <a:buClr>
                <a:srgbClr val="5B8CC1"/>
              </a:buClr>
              <a:defRPr/>
            </a:pPr>
            <a:r>
              <a:rPr lang="zh-CN" altLang="en-US" sz="7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4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32385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  <a:endParaRPr lang="zh-CN" altLang="en-US" sz="4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32385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  <a:endParaRPr lang="zh-CN" altLang="en-US" sz="4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32385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4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1260475" y="1290855"/>
            <a:ext cx="1131364" cy="710681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2400" tIns="16200" rIns="32400" bIns="16200"/>
          <a:lstStyle/>
          <a:p>
            <a:pPr defTabSz="323850">
              <a:spcBef>
                <a:spcPct val="20000"/>
              </a:spcBef>
              <a:buClr>
                <a:srgbClr val="5B8CC1"/>
              </a:buClr>
              <a:defRPr/>
            </a:pPr>
            <a:r>
              <a:rPr lang="zh-CN" altLang="en-US" sz="7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4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32385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  <a:endParaRPr lang="zh-CN" altLang="en-US" sz="4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32385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4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49" y="1280521"/>
            <a:ext cx="108541" cy="180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679" y="1290853"/>
            <a:ext cx="108541" cy="180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521" y="1412776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20950" cy="315118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1194</Words>
  <Application>WPS 演示</Application>
  <PresentationFormat>自定义</PresentationFormat>
  <Paragraphs>29</Paragraphs>
  <Slides>33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wuhan</cp:lastModifiedBy>
  <cp:revision>7</cp:revision>
  <dcterms:created xsi:type="dcterms:W3CDTF">2016-05-26T08:44:19Z</dcterms:created>
  <dcterms:modified xsi:type="dcterms:W3CDTF">2016-05-26T08:44:41Z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